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514600"/>
            <a:ext cx="7772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4000" dirty="0"/>
              <a:t>DISTANCE LEARNER </a:t>
            </a:r>
          </a:p>
          <a:p>
            <a:pPr algn="ctr"/>
            <a:r>
              <a:rPr lang="en-US" altLang="en-US" sz="4000" dirty="0"/>
              <a:t>CHARACTERISTICS </a:t>
            </a:r>
          </a:p>
          <a:p>
            <a:pPr algn="ctr"/>
            <a:r>
              <a:rPr lang="en-US" altLang="en-US" sz="4000" dirty="0"/>
              <a:t>PROBLEMS</a:t>
            </a:r>
          </a:p>
        </p:txBody>
      </p:sp>
    </p:spTree>
    <p:extLst>
      <p:ext uri="{BB962C8B-B14F-4D97-AF65-F5344CB8AC3E}">
        <p14:creationId xmlns:p14="http://schemas.microsoft.com/office/powerpoint/2010/main" val="3798496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219200"/>
            <a:ext cx="47220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INTRODUCTION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DISTANCE LEARNER A KEY FIGURE IN </a:t>
            </a:r>
          </a:p>
          <a:p>
            <a:r>
              <a:rPr lang="en-US" dirty="0"/>
              <a:t>2. DISTANCE EDUCATION. </a:t>
            </a:r>
          </a:p>
          <a:p>
            <a:r>
              <a:rPr lang="en-US" dirty="0"/>
              <a:t>3. HAVE 2</a:t>
            </a:r>
            <a:r>
              <a:rPr lang="en-US" baseline="30000" dirty="0"/>
              <a:t>ND</a:t>
            </a:r>
            <a:r>
              <a:rPr lang="en-US" dirty="0"/>
              <a:t> RANK IN COMPONENTS OF </a:t>
            </a:r>
          </a:p>
          <a:p>
            <a:r>
              <a:rPr lang="en-US" dirty="0"/>
              <a:t> 4. DISTANCE EDUCATION. </a:t>
            </a:r>
          </a:p>
          <a:p>
            <a:r>
              <a:rPr lang="en-US" dirty="0"/>
              <a:t>5. A DEPRIVE PERSON.</a:t>
            </a:r>
          </a:p>
          <a:p>
            <a:r>
              <a:rPr lang="en-US" dirty="0"/>
              <a:t>6. HAVE LESS OPPERTUNITIES. 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89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1447800"/>
            <a:ext cx="6096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CHARACTERISTICS OF DISTANCE LEARNER</a:t>
            </a:r>
          </a:p>
          <a:p>
            <a:endParaRPr lang="en-US" dirty="0"/>
          </a:p>
          <a:p>
            <a:r>
              <a:rPr lang="en-US" dirty="0"/>
              <a:t>1. May have previous educational experience which a my be positive or negative</a:t>
            </a:r>
          </a:p>
          <a:p>
            <a:r>
              <a:rPr lang="en-US" dirty="0"/>
              <a:t>2. May be isolated, both from other students and the institution</a:t>
            </a:r>
          </a:p>
          <a:p>
            <a:r>
              <a:rPr lang="en-US" dirty="0"/>
              <a:t>3. Are may likely have other substantial time commitment in terms of their home and work</a:t>
            </a:r>
          </a:p>
        </p:txBody>
      </p:sp>
    </p:spTree>
    <p:extLst>
      <p:ext uri="{BB962C8B-B14F-4D97-AF65-F5344CB8AC3E}">
        <p14:creationId xmlns:p14="http://schemas.microsoft.com/office/powerpoint/2010/main" val="1363406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524000"/>
            <a:ext cx="6324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4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Will be thoroughly committed, provided the courses they are taking of suitable level according to their real need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5. Will come from a wide variety of backgrounds both educational and occupational </a:t>
            </a:r>
          </a:p>
        </p:txBody>
      </p:sp>
    </p:spTree>
    <p:extLst>
      <p:ext uri="{BB962C8B-B14F-4D97-AF65-F5344CB8AC3E}">
        <p14:creationId xmlns:p14="http://schemas.microsoft.com/office/powerpoint/2010/main" val="3852089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371601"/>
            <a:ext cx="6324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Qualities of distance learners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Regularly consult the syllabus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Learn effectively by reading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Highly motivated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Self-starter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Good assessor own progress 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Maintain study routine</a:t>
            </a:r>
          </a:p>
        </p:txBody>
      </p:sp>
    </p:spTree>
    <p:extLst>
      <p:ext uri="{BB962C8B-B14F-4D97-AF65-F5344CB8AC3E}">
        <p14:creationId xmlns:p14="http://schemas.microsoft.com/office/powerpoint/2010/main" val="550008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219200"/>
            <a:ext cx="62484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Barriers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Study related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Finding ways of studying effectively 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Completing assignments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Exams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Time related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Personal </a:t>
            </a:r>
          </a:p>
          <a:p>
            <a:pPr marL="457200" indent="-457200"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Career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16135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295400"/>
            <a:ext cx="60198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8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Financial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9. Health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10.  Institutional barriers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11. Unintentionally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045126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</TotalTime>
  <Words>177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Constantia</vt:lpstr>
      <vt:lpstr>Times New Roman</vt:lpstr>
      <vt:lpstr>Wingdings 2</vt:lpstr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Shahroz</dc:creator>
  <cp:lastModifiedBy>hina kaynat</cp:lastModifiedBy>
  <cp:revision>12</cp:revision>
  <dcterms:created xsi:type="dcterms:W3CDTF">2006-08-16T00:00:00Z</dcterms:created>
  <dcterms:modified xsi:type="dcterms:W3CDTF">2020-04-02T07:11:16Z</dcterms:modified>
</cp:coreProperties>
</file>