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2" d="100"/>
          <a:sy n="62" d="100"/>
        </p:scale>
        <p:origin x="1400" y="5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/>
              <a:t>Click to edit Master title style</a:t>
            </a:r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/>
              <a:t>Click to edit Master subtitle style</a:t>
            </a:r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4/2/2020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4/2/2020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4/2/2020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4/2/2020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4/2/2020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4/2/2020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4/2/2020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4/2/2020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4/2/2020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4/2/2020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nip and Round Single Corner Rectangle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ight Triangle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en-US"/>
              <a:t>Click to edit Master title style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4/2/2020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/>
              <a:t>Click icon to add picture</a:t>
            </a:r>
            <a:endParaRPr kumimoji="0" lang="en-US" dirty="0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Freeform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en-US"/>
              <a:t>Click to edit Master title style</a:t>
            </a:r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/>
              <a:t>Click to edit Master text styles</a:t>
            </a:r>
          </a:p>
          <a:p>
            <a:pPr lvl="1" eaLnBrk="1" latinLnBrk="0" hangingPunct="1"/>
            <a:r>
              <a:rPr kumimoji="0" lang="en-US"/>
              <a:t>Second level</a:t>
            </a:r>
          </a:p>
          <a:p>
            <a:pPr lvl="2" eaLnBrk="1" latinLnBrk="0" hangingPunct="1"/>
            <a:r>
              <a:rPr kumimoji="0" lang="en-US"/>
              <a:t>Third level</a:t>
            </a:r>
          </a:p>
          <a:p>
            <a:pPr lvl="3" eaLnBrk="1" latinLnBrk="0" hangingPunct="1"/>
            <a:r>
              <a:rPr kumimoji="0" lang="en-US"/>
              <a:t>Fourth level</a:t>
            </a:r>
          </a:p>
          <a:p>
            <a:pPr lvl="4" eaLnBrk="1" latinLnBrk="0" hangingPunct="1"/>
            <a:r>
              <a:rPr kumimoji="0" lang="en-US"/>
              <a:t>Fifth level</a:t>
            </a:r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4/2/2020</a:t>
            </a:fld>
            <a:endParaRPr lang="en-US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grpSp>
        <p:nvGrpSpPr>
          <p:cNvPr id="2" name="Group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838200" y="2514600"/>
            <a:ext cx="7772400" cy="193899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altLang="en-US" sz="4000" dirty="0"/>
              <a:t>DISTANCE LEARNER </a:t>
            </a:r>
          </a:p>
          <a:p>
            <a:pPr algn="ctr"/>
            <a:r>
              <a:rPr lang="en-US" altLang="en-US" sz="4000" dirty="0"/>
              <a:t>CHARACTERISTICS </a:t>
            </a:r>
          </a:p>
          <a:p>
            <a:pPr algn="ctr"/>
            <a:r>
              <a:rPr lang="en-US" altLang="en-US" sz="4000" dirty="0"/>
              <a:t>PROBLEMS</a:t>
            </a:r>
          </a:p>
        </p:txBody>
      </p:sp>
    </p:spTree>
    <p:extLst>
      <p:ext uri="{BB962C8B-B14F-4D97-AF65-F5344CB8AC3E}">
        <p14:creationId xmlns:p14="http://schemas.microsoft.com/office/powerpoint/2010/main" val="379849691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838200" y="1219200"/>
            <a:ext cx="4722051" cy="258532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en-US" dirty="0"/>
              <a:t>INTRODUCTION</a:t>
            </a:r>
          </a:p>
          <a:p>
            <a:endParaRPr lang="en-US" dirty="0"/>
          </a:p>
          <a:p>
            <a:pPr marL="342900" indent="-342900">
              <a:buAutoNum type="arabicPeriod"/>
            </a:pPr>
            <a:r>
              <a:rPr lang="en-US" dirty="0"/>
              <a:t>DISTANCE LEARNER A KEY FIGURE IN </a:t>
            </a:r>
          </a:p>
          <a:p>
            <a:r>
              <a:rPr lang="en-US" dirty="0"/>
              <a:t>2. DISTANCE EDUCATION. </a:t>
            </a:r>
          </a:p>
          <a:p>
            <a:r>
              <a:rPr lang="en-US" dirty="0"/>
              <a:t>3. HAVE 2</a:t>
            </a:r>
            <a:r>
              <a:rPr lang="en-US" baseline="30000" dirty="0"/>
              <a:t>ND</a:t>
            </a:r>
            <a:r>
              <a:rPr lang="en-US" dirty="0"/>
              <a:t> RANK IN COMPONENTS OF </a:t>
            </a:r>
          </a:p>
          <a:p>
            <a:r>
              <a:rPr lang="en-US" dirty="0"/>
              <a:t> 4. DISTANCE EDUCATION. </a:t>
            </a:r>
          </a:p>
          <a:p>
            <a:r>
              <a:rPr lang="en-US" dirty="0"/>
              <a:t>5. A DEPRIVE PERSON.</a:t>
            </a:r>
          </a:p>
          <a:p>
            <a:r>
              <a:rPr lang="en-US" dirty="0"/>
              <a:t>6. HAVE LESS OPPERTUNITIES.    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7238931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762000" y="1447800"/>
            <a:ext cx="6096000" cy="230832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dirty="0"/>
              <a:t>CHARACTERISTICS OF DISTANCE LEARNER</a:t>
            </a:r>
          </a:p>
          <a:p>
            <a:endParaRPr lang="en-US" dirty="0"/>
          </a:p>
          <a:p>
            <a:r>
              <a:rPr lang="en-US" dirty="0"/>
              <a:t>1. May have previous educational experience which a my be positive or negative</a:t>
            </a:r>
          </a:p>
          <a:p>
            <a:r>
              <a:rPr lang="en-US" dirty="0"/>
              <a:t>2. May be isolated, both from other students and the institution</a:t>
            </a:r>
          </a:p>
          <a:p>
            <a:r>
              <a:rPr lang="en-US" dirty="0"/>
              <a:t>3. Are may likely have other substantial time commitment in terms of their home and work</a:t>
            </a:r>
          </a:p>
        </p:txBody>
      </p:sp>
    </p:spTree>
    <p:extLst>
      <p:ext uri="{BB962C8B-B14F-4D97-AF65-F5344CB8AC3E}">
        <p14:creationId xmlns:p14="http://schemas.microsoft.com/office/powerpoint/2010/main" val="136340610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533400" y="1524000"/>
            <a:ext cx="6324600" cy="267765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dirty="0"/>
              <a:t>4</a:t>
            </a:r>
            <a:r>
              <a:rPr lang="en-US" sz="2800" dirty="0">
                <a:latin typeface="Times New Roman" pitchFamily="18" charset="0"/>
                <a:cs typeface="Times New Roman" pitchFamily="18" charset="0"/>
              </a:rPr>
              <a:t>. Will be thoroughly committed, provided the courses they are taking of suitable level according to their real need</a:t>
            </a:r>
          </a:p>
          <a:p>
            <a:r>
              <a:rPr lang="en-US" sz="2800" dirty="0">
                <a:latin typeface="Times New Roman" pitchFamily="18" charset="0"/>
                <a:cs typeface="Times New Roman" pitchFamily="18" charset="0"/>
              </a:rPr>
              <a:t>5. Will come from a wide variety of backgrounds both educational and occupational </a:t>
            </a:r>
          </a:p>
        </p:txBody>
      </p:sp>
    </p:spTree>
    <p:extLst>
      <p:ext uri="{BB962C8B-B14F-4D97-AF65-F5344CB8AC3E}">
        <p14:creationId xmlns:p14="http://schemas.microsoft.com/office/powerpoint/2010/main" val="385208966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533400" y="1371601"/>
            <a:ext cx="6324600" cy="310854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800" b="1" dirty="0">
                <a:latin typeface="Times New Roman" pitchFamily="18" charset="0"/>
                <a:cs typeface="Times New Roman" pitchFamily="18" charset="0"/>
              </a:rPr>
              <a:t>Qualities of distance learners</a:t>
            </a:r>
          </a:p>
          <a:p>
            <a:pPr marL="457200" indent="-457200">
              <a:buAutoNum type="arabicPeriod"/>
            </a:pPr>
            <a:r>
              <a:rPr lang="en-US" sz="2800" dirty="0">
                <a:latin typeface="Times New Roman" pitchFamily="18" charset="0"/>
                <a:cs typeface="Times New Roman" pitchFamily="18" charset="0"/>
              </a:rPr>
              <a:t>Regularly consult the syllabus</a:t>
            </a:r>
          </a:p>
          <a:p>
            <a:pPr marL="457200" indent="-457200">
              <a:buAutoNum type="arabicPeriod"/>
            </a:pPr>
            <a:r>
              <a:rPr lang="en-US" sz="2800" dirty="0">
                <a:latin typeface="Times New Roman" pitchFamily="18" charset="0"/>
                <a:cs typeface="Times New Roman" pitchFamily="18" charset="0"/>
              </a:rPr>
              <a:t>Learn effectively by reading</a:t>
            </a:r>
          </a:p>
          <a:p>
            <a:pPr marL="457200" indent="-457200">
              <a:buAutoNum type="arabicPeriod"/>
            </a:pPr>
            <a:r>
              <a:rPr lang="en-US" sz="2800" dirty="0">
                <a:latin typeface="Times New Roman" pitchFamily="18" charset="0"/>
                <a:cs typeface="Times New Roman" pitchFamily="18" charset="0"/>
              </a:rPr>
              <a:t>Highly motivated</a:t>
            </a:r>
          </a:p>
          <a:p>
            <a:pPr marL="457200" indent="-457200">
              <a:buAutoNum type="arabicPeriod"/>
            </a:pPr>
            <a:r>
              <a:rPr lang="en-US" sz="2800" dirty="0">
                <a:latin typeface="Times New Roman" pitchFamily="18" charset="0"/>
                <a:cs typeface="Times New Roman" pitchFamily="18" charset="0"/>
              </a:rPr>
              <a:t>Self-starter</a:t>
            </a:r>
          </a:p>
          <a:p>
            <a:pPr marL="457200" indent="-457200">
              <a:buAutoNum type="arabicPeriod"/>
            </a:pPr>
            <a:r>
              <a:rPr lang="en-US" sz="2800" dirty="0">
                <a:latin typeface="Times New Roman" pitchFamily="18" charset="0"/>
                <a:cs typeface="Times New Roman" pitchFamily="18" charset="0"/>
              </a:rPr>
              <a:t>Good assessor own progress </a:t>
            </a:r>
          </a:p>
          <a:p>
            <a:pPr marL="457200" indent="-457200">
              <a:buAutoNum type="arabicPeriod"/>
            </a:pPr>
            <a:r>
              <a:rPr lang="en-US" sz="2800" dirty="0">
                <a:latin typeface="Times New Roman" pitchFamily="18" charset="0"/>
                <a:cs typeface="Times New Roman" pitchFamily="18" charset="0"/>
              </a:rPr>
              <a:t>Maintain study routine</a:t>
            </a:r>
          </a:p>
        </p:txBody>
      </p:sp>
    </p:spTree>
    <p:extLst>
      <p:ext uri="{BB962C8B-B14F-4D97-AF65-F5344CB8AC3E}">
        <p14:creationId xmlns:p14="http://schemas.microsoft.com/office/powerpoint/2010/main" val="55000828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609600" y="1219200"/>
            <a:ext cx="6248400" cy="38164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800" b="1" dirty="0">
                <a:latin typeface="Times New Roman" pitchFamily="18" charset="0"/>
                <a:cs typeface="Times New Roman" pitchFamily="18" charset="0"/>
              </a:rPr>
              <a:t>Barriers</a:t>
            </a:r>
            <a:r>
              <a:rPr lang="en-US" sz="2800" dirty="0">
                <a:latin typeface="Times New Roman" pitchFamily="18" charset="0"/>
                <a:cs typeface="Times New Roman" pitchFamily="18" charset="0"/>
              </a:rPr>
              <a:t> </a:t>
            </a:r>
          </a:p>
          <a:p>
            <a:pPr marL="457200" indent="-457200">
              <a:buAutoNum type="arabicPeriod"/>
            </a:pPr>
            <a:r>
              <a:rPr lang="en-US" sz="2800" dirty="0">
                <a:latin typeface="Times New Roman" pitchFamily="18" charset="0"/>
                <a:cs typeface="Times New Roman" pitchFamily="18" charset="0"/>
              </a:rPr>
              <a:t>Study related</a:t>
            </a:r>
          </a:p>
          <a:p>
            <a:pPr marL="457200" indent="-457200">
              <a:buAutoNum type="arabicPeriod"/>
            </a:pPr>
            <a:r>
              <a:rPr lang="en-US" sz="2800" dirty="0">
                <a:latin typeface="Times New Roman" pitchFamily="18" charset="0"/>
                <a:cs typeface="Times New Roman" pitchFamily="18" charset="0"/>
              </a:rPr>
              <a:t>Finding ways of studying effectively </a:t>
            </a:r>
          </a:p>
          <a:p>
            <a:pPr marL="457200" indent="-457200">
              <a:buAutoNum type="arabicPeriod"/>
            </a:pPr>
            <a:r>
              <a:rPr lang="en-US" sz="2800" dirty="0">
                <a:latin typeface="Times New Roman" pitchFamily="18" charset="0"/>
                <a:cs typeface="Times New Roman" pitchFamily="18" charset="0"/>
              </a:rPr>
              <a:t>Completing assignments</a:t>
            </a:r>
          </a:p>
          <a:p>
            <a:pPr marL="457200" indent="-457200">
              <a:buAutoNum type="arabicPeriod"/>
            </a:pPr>
            <a:r>
              <a:rPr lang="en-US" sz="2800" dirty="0">
                <a:latin typeface="Times New Roman" pitchFamily="18" charset="0"/>
                <a:cs typeface="Times New Roman" pitchFamily="18" charset="0"/>
              </a:rPr>
              <a:t>Exams</a:t>
            </a:r>
          </a:p>
          <a:p>
            <a:pPr marL="457200" indent="-457200">
              <a:buAutoNum type="arabicPeriod"/>
            </a:pPr>
            <a:r>
              <a:rPr lang="en-US" sz="2800" dirty="0">
                <a:latin typeface="Times New Roman" pitchFamily="18" charset="0"/>
                <a:cs typeface="Times New Roman" pitchFamily="18" charset="0"/>
              </a:rPr>
              <a:t>Time related</a:t>
            </a:r>
          </a:p>
          <a:p>
            <a:pPr marL="457200" indent="-457200">
              <a:buAutoNum type="arabicPeriod"/>
            </a:pPr>
            <a:r>
              <a:rPr lang="en-US" sz="2800" dirty="0">
                <a:latin typeface="Times New Roman" pitchFamily="18" charset="0"/>
                <a:cs typeface="Times New Roman" pitchFamily="18" charset="0"/>
              </a:rPr>
              <a:t>Personal </a:t>
            </a:r>
          </a:p>
          <a:p>
            <a:pPr marL="457200" indent="-457200">
              <a:buAutoNum type="arabicPeriod"/>
            </a:pPr>
            <a:r>
              <a:rPr lang="en-US" sz="2800" dirty="0">
                <a:latin typeface="Times New Roman" pitchFamily="18" charset="0"/>
                <a:cs typeface="Times New Roman" pitchFamily="18" charset="0"/>
              </a:rPr>
              <a:t>Career</a:t>
            </a:r>
          </a:p>
          <a:p>
            <a:r>
              <a:rPr lang="en-US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71613541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838200" y="1295400"/>
            <a:ext cx="6019800" cy="20928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dirty="0"/>
              <a:t>8</a:t>
            </a:r>
            <a:r>
              <a:rPr lang="en-US" sz="2800" dirty="0">
                <a:latin typeface="Times New Roman" pitchFamily="18" charset="0"/>
                <a:cs typeface="Times New Roman" pitchFamily="18" charset="0"/>
              </a:rPr>
              <a:t>. Financial</a:t>
            </a:r>
          </a:p>
          <a:p>
            <a:r>
              <a:rPr lang="en-US" sz="2800" dirty="0">
                <a:latin typeface="Times New Roman" pitchFamily="18" charset="0"/>
                <a:cs typeface="Times New Roman" pitchFamily="18" charset="0"/>
              </a:rPr>
              <a:t>9. Health</a:t>
            </a:r>
          </a:p>
          <a:p>
            <a:r>
              <a:rPr lang="en-US" sz="2800" dirty="0">
                <a:latin typeface="Times New Roman" pitchFamily="18" charset="0"/>
                <a:cs typeface="Times New Roman" pitchFamily="18" charset="0"/>
              </a:rPr>
              <a:t>10.  Institutional barriers</a:t>
            </a:r>
          </a:p>
          <a:p>
            <a:r>
              <a:rPr lang="en-US" sz="2800" dirty="0">
                <a:latin typeface="Times New Roman" pitchFamily="18" charset="0"/>
                <a:cs typeface="Times New Roman" pitchFamily="18" charset="0"/>
              </a:rPr>
              <a:t>11. Unintentionally</a:t>
            </a:r>
          </a:p>
          <a:p>
            <a:r>
              <a:rPr lang="en-US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1504512615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Flow">
  <a:themeElements>
    <a:clrScheme name="Flow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F49100"/>
      </a:hlink>
      <a:folHlink>
        <a:srgbClr val="85DFD0"/>
      </a:folHlink>
    </a:clrScheme>
    <a:fontScheme name="Flow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Flow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alpha val="48000"/>
                <a:satMod val="105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alpha val="48000"/>
                <a:satMod val="105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alpha val="48000"/>
                <a:satMod val="105000"/>
              </a:schemeClr>
            </a:outerShdw>
          </a:effectLst>
          <a:scene3d>
            <a:camera prst="orthographicFront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6</TotalTime>
  <Words>177</Words>
  <Application>Microsoft Office PowerPoint</Application>
  <PresentationFormat>On-screen Show (4:3)</PresentationFormat>
  <Paragraphs>39</Paragraphs>
  <Slides>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2" baseType="lpstr">
      <vt:lpstr>Calibri</vt:lpstr>
      <vt:lpstr>Constantia</vt:lpstr>
      <vt:lpstr>Times New Roman</vt:lpstr>
      <vt:lpstr>Wingdings 2</vt:lpstr>
      <vt:lpstr>Flow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Shahroz</dc:creator>
  <cp:lastModifiedBy>hina kaynat</cp:lastModifiedBy>
  <cp:revision>12</cp:revision>
  <dcterms:created xsi:type="dcterms:W3CDTF">2006-08-16T00:00:00Z</dcterms:created>
  <dcterms:modified xsi:type="dcterms:W3CDTF">2020-04-02T07:11:16Z</dcterms:modified>
</cp:coreProperties>
</file>

<file path=docProps/thumbnail.jpeg>
</file>